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7" r:id="rId5"/>
    <p:sldId id="260" r:id="rId6"/>
    <p:sldId id="270" r:id="rId7"/>
    <p:sldId id="26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1E53-9764-4454-B980-538E28A2B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0AE03-AE89-4A8A-BFF3-FA8622D66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60E6-C847-4815-8181-DC840C2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4F644-B347-4CF9-B297-7582ADA2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7FD72-5BC7-4F45-B1B5-073DBB34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4981-2286-4769-91BC-202B6CB8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5F9C9-B203-4AA3-95E1-266EFFE28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4070-8133-4D4C-9D8A-9D424106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198D9-4527-4600-B9C6-29B74162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8C3F-4483-4B5B-B2B5-9068025D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47FD1-C80D-4EDF-A7A0-7C6C9991D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3223C-AB99-457C-BF4B-618C0F803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A978-8B34-4388-A927-C30C219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E22C-3961-475C-92C4-4CAB3255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8A948-B33D-49A5-8DDC-0B4FBCC5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0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157-031C-4403-86E2-DFC88958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1DD8-930C-4D07-9E55-1361F1A4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AED6-788B-47B2-B113-10ECF1BE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3B855-CCB9-4E92-BBB7-3069F81B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F1A8B-72D0-45FE-9010-C1AB1CFC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4320-E52A-4096-8E22-9C7C43FA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FCFC1-CBD5-4214-82D4-7F3DD897A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A5A3C-5324-4C3A-804B-12C3AA80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AE8D3-0C19-4D40-99F8-9211007B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42BE-5ADC-428B-A28B-BE9C3854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3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5003-49E3-4110-A7C3-D18B36A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7F34-6575-4FEE-BDCB-430B9EA39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F613C-7B89-415A-A7F3-703B10E33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6BDAA-CD8A-4EA9-9E81-F47E050B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47D04-F7DC-4F50-AD86-D6BE5414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095F4-0FE6-43CA-AF6F-461E4B1F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E4B3-AC92-4F1F-A650-0F31E58C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DF6EF-0EA8-45AF-9CDF-A95C20C99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48890-8894-42B6-975D-7D3BBAE9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B4C35-51FD-47F3-B55E-061C829C9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428B6-B487-47FA-92AD-70D2C99BF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93A0C-79B5-432B-A04D-C2BC17F1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2D355-E797-4B78-8423-AB184288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EA80-1E1E-460C-BDC0-DAD6EE52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E70E-58B1-493D-92AA-E2082F9F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7A9FC-2288-4B53-93DE-6AE6D08E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0915E-7ED7-418C-AA43-84604F45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18CE9-3666-408F-B0AC-EC295812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22525-1D03-455E-949E-372A870A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4AF28-ECA8-4A90-A3F6-4E82C2CF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27E11-B45B-499A-B6DA-2798F6CD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BF45-1F1C-46C4-8845-141EE37E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E4E0-133C-49E8-AAC9-8847639D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0E9E1-2486-487D-B0B8-3F7154699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716AA-3631-4E5E-BA95-3A0D1CCD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F3AE5-169A-4895-86FA-0C1A4DA1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F9A8E-D9F6-4AFF-A225-B22C4643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C9AF-D21F-4DA9-8EFD-5274F47F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B7F6B-E183-4586-9079-C3C7D82AC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17796-D42E-4C4E-8EAA-CCEC27C2D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EFFF3-11C7-4CAE-AFF4-B2444FB7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6E953-8D26-4967-A620-A5EF2590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1E32D-A0D3-41F5-98C0-198BBF56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3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EA200-B231-4F1E-83AE-CDC9EEB4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210-3819-44C1-9A77-66AEA0D92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7946D-2DE2-410C-8306-4277BD08E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DE24-F4EA-4B4E-969C-0CB1253DFE9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E14B-1BB5-459A-A717-F96BFCEBD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CE7F-B6F9-437D-85D4-3EE617DD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2C46-29FB-4B89-8CA5-87607DB5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23BD9-6B2B-4626-9AD1-92E3E6FD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757" y="1629115"/>
            <a:ext cx="3675395" cy="370602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5F0A463-A544-4D26-B837-A937E7026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7" y="1208706"/>
            <a:ext cx="6780944" cy="1655762"/>
          </a:xfrm>
        </p:spPr>
        <p:txBody>
          <a:bodyPr>
            <a:noAutofit/>
          </a:bodyPr>
          <a:lstStyle/>
          <a:p>
            <a:r>
              <a:rPr lang="en-US" sz="4400" b="1" spc="680" dirty="0">
                <a:solidFill>
                  <a:schemeClr val="tx1"/>
                </a:solidFill>
                <a:latin typeface="Arial Narrow" panose="020B0606020202030204" pitchFamily="34" charset="0"/>
              </a:rPr>
              <a:t>Kentwood </a:t>
            </a:r>
          </a:p>
          <a:p>
            <a:r>
              <a:rPr lang="en-US" sz="4400" b="1" spc="680" dirty="0">
                <a:solidFill>
                  <a:schemeClr val="tx1"/>
                </a:solidFill>
                <a:latin typeface="Arial Narrow" panose="020B0606020202030204" pitchFamily="34" charset="0"/>
              </a:rPr>
              <a:t>Parks and Recreation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52EFE-BB56-4B2A-AC81-D58DD7D1F68F}"/>
              </a:ext>
            </a:extLst>
          </p:cNvPr>
          <p:cNvSpPr txBox="1"/>
          <p:nvPr/>
        </p:nvSpPr>
        <p:spPr>
          <a:xfrm>
            <a:off x="1189637" y="4626155"/>
            <a:ext cx="840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Covenant Park 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Feasibility Study</a:t>
            </a:r>
          </a:p>
        </p:txBody>
      </p:sp>
    </p:spTree>
    <p:extLst>
      <p:ext uri="{BB962C8B-B14F-4D97-AF65-F5344CB8AC3E}">
        <p14:creationId xmlns:p14="http://schemas.microsoft.com/office/powerpoint/2010/main" val="365349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2D78E-0D75-4ED9-8CD0-038003A6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73" y="1318941"/>
            <a:ext cx="5877053" cy="5206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467EA-B899-4EEA-B2C0-6A6B7FEA8335}"/>
              </a:ext>
            </a:extLst>
          </p:cNvPr>
          <p:cNvSpPr txBox="1"/>
          <p:nvPr/>
        </p:nvSpPr>
        <p:spPr>
          <a:xfrm>
            <a:off x="3491980" y="550506"/>
            <a:ext cx="520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Recommendations for Park Areas</a:t>
            </a:r>
          </a:p>
        </p:txBody>
      </p:sp>
    </p:spTree>
    <p:extLst>
      <p:ext uri="{BB962C8B-B14F-4D97-AF65-F5344CB8AC3E}">
        <p14:creationId xmlns:p14="http://schemas.microsoft.com/office/powerpoint/2010/main" val="119107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CEF84-307B-4D05-B812-645C7458DF10}"/>
              </a:ext>
            </a:extLst>
          </p:cNvPr>
          <p:cNvSpPr txBox="1"/>
          <p:nvPr/>
        </p:nvSpPr>
        <p:spPr>
          <a:xfrm>
            <a:off x="1058239" y="1535905"/>
            <a:ext cx="1034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Understanding what the </a:t>
            </a:r>
          </a:p>
          <a:p>
            <a:pPr algn="ctr"/>
            <a:r>
              <a:rPr lang="en-US" sz="5400" b="1" dirty="0"/>
              <a:t>residents of the </a:t>
            </a:r>
          </a:p>
          <a:p>
            <a:pPr algn="ctr"/>
            <a:r>
              <a:rPr lang="en-US" sz="5400" b="1" dirty="0"/>
              <a:t>Kentwood Community want in the </a:t>
            </a:r>
          </a:p>
          <a:p>
            <a:pPr algn="ctr"/>
            <a:r>
              <a:rPr lang="en-US" sz="5400" b="1" dirty="0"/>
              <a:t>New Covenant Park</a:t>
            </a:r>
          </a:p>
        </p:txBody>
      </p:sp>
    </p:spTree>
    <p:extLst>
      <p:ext uri="{BB962C8B-B14F-4D97-AF65-F5344CB8AC3E}">
        <p14:creationId xmlns:p14="http://schemas.microsoft.com/office/powerpoint/2010/main" val="233981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C56601-AE33-42BB-B9CD-B51171C2FD78}"/>
              </a:ext>
            </a:extLst>
          </p:cNvPr>
          <p:cNvSpPr txBox="1"/>
          <p:nvPr/>
        </p:nvSpPr>
        <p:spPr>
          <a:xfrm>
            <a:off x="821933" y="607980"/>
            <a:ext cx="10746768" cy="3592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</a:t>
            </a:r>
          </a:p>
          <a:p>
            <a:pPr marL="571500" marR="0" indent="-57150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ecreational </a:t>
            </a:r>
            <a:r>
              <a:rPr lang="en-US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residents </a:t>
            </a:r>
          </a:p>
          <a:p>
            <a:pPr marL="571500" marR="0" indent="-57150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Amenities, Programs and Facilities are       </a:t>
            </a: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important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BD2D3-4CCE-4B97-975A-F24324E31EF2}"/>
              </a:ext>
            </a:extLst>
          </p:cNvPr>
          <p:cNvSpPr txBox="1"/>
          <p:nvPr/>
        </p:nvSpPr>
        <p:spPr>
          <a:xfrm>
            <a:off x="683232" y="5049691"/>
            <a:ext cx="110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120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Kentwood Parks are used more by the residents than                 any other recreation facilities in town. </a:t>
            </a:r>
          </a:p>
        </p:txBody>
      </p:sp>
    </p:spTree>
    <p:extLst>
      <p:ext uri="{BB962C8B-B14F-4D97-AF65-F5344CB8AC3E}">
        <p14:creationId xmlns:p14="http://schemas.microsoft.com/office/powerpoint/2010/main" val="421872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22AD8-A6F1-47E8-86FF-6418212A62DC}"/>
              </a:ext>
            </a:extLst>
          </p:cNvPr>
          <p:cNvSpPr txBox="1"/>
          <p:nvPr/>
        </p:nvSpPr>
        <p:spPr>
          <a:xfrm>
            <a:off x="1695236" y="1058239"/>
            <a:ext cx="8332341" cy="132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in the On-line Survey indicated these facilities as </a:t>
            </a:r>
            <a:r>
              <a:rPr lang="en-US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important</a:t>
            </a:r>
            <a:r>
              <a:rPr lang="en-US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45835-0292-4A95-B3EB-CC6F7193ED2A}"/>
              </a:ext>
            </a:extLst>
          </p:cNvPr>
          <p:cNvSpPr txBox="1"/>
          <p:nvPr/>
        </p:nvSpPr>
        <p:spPr>
          <a:xfrm>
            <a:off x="904126" y="2966662"/>
            <a:ext cx="11722813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 Golf was first choice (271 participants answered)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Center and Trails (257 participants answered)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Greenspace and Natural Areas (216 participants answered)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Pickleball Courts (141 participants answered)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D1774-7462-4FE9-B1B7-7ACC4A5A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48" y="5101482"/>
            <a:ext cx="2634776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4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ACA3C1-DAD4-4AC7-BA45-3F2F4B62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67" r="6866"/>
          <a:stretch/>
        </p:blipFill>
        <p:spPr>
          <a:xfrm>
            <a:off x="630171" y="2537717"/>
            <a:ext cx="10931658" cy="3041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B7B07F-A3B9-4B27-939F-B7F510110E90}"/>
              </a:ext>
            </a:extLst>
          </p:cNvPr>
          <p:cNvSpPr txBox="1"/>
          <p:nvPr/>
        </p:nvSpPr>
        <p:spPr>
          <a:xfrm>
            <a:off x="1960980" y="740523"/>
            <a:ext cx="827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Top 10 Estimated Number of Households </a:t>
            </a:r>
          </a:p>
          <a:p>
            <a:pPr algn="ctr"/>
            <a:r>
              <a:rPr lang="en-US" sz="3200" b="1" dirty="0"/>
              <a:t>with a Need for a type of Facility</a:t>
            </a:r>
          </a:p>
        </p:txBody>
      </p:sp>
    </p:spTree>
    <p:extLst>
      <p:ext uri="{BB962C8B-B14F-4D97-AF65-F5344CB8AC3E}">
        <p14:creationId xmlns:p14="http://schemas.microsoft.com/office/powerpoint/2010/main" val="239587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AF14B-B678-4426-87D2-A71FB753D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5" r="10710" b="61528"/>
          <a:stretch/>
        </p:blipFill>
        <p:spPr>
          <a:xfrm>
            <a:off x="194270" y="2065106"/>
            <a:ext cx="11803459" cy="3318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90226-18C9-49B0-98B7-0419FFE79A10}"/>
              </a:ext>
            </a:extLst>
          </p:cNvPr>
          <p:cNvSpPr txBox="1"/>
          <p:nvPr/>
        </p:nvSpPr>
        <p:spPr>
          <a:xfrm>
            <a:off x="1849348" y="482884"/>
            <a:ext cx="8989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Top 10 Estimated number of Households Whose Needs for Facilities are Being Met by 50% or Less</a:t>
            </a:r>
          </a:p>
        </p:txBody>
      </p:sp>
    </p:spTree>
    <p:extLst>
      <p:ext uri="{BB962C8B-B14F-4D97-AF65-F5344CB8AC3E}">
        <p14:creationId xmlns:p14="http://schemas.microsoft.com/office/powerpoint/2010/main" val="161693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6B4151-7E3B-4511-993D-39477C3F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3" y="228600"/>
            <a:ext cx="1183615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5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23BD9-6B2B-4626-9AD1-92E3E6FD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601" y="412711"/>
            <a:ext cx="2431494" cy="245175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5F0A463-A544-4D26-B837-A937E7026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577" y="1208706"/>
            <a:ext cx="6780944" cy="1655762"/>
          </a:xfrm>
        </p:spPr>
        <p:txBody>
          <a:bodyPr>
            <a:noAutofit/>
          </a:bodyPr>
          <a:lstStyle/>
          <a:p>
            <a:r>
              <a:rPr lang="en-US" sz="4400" b="1" spc="680" dirty="0">
                <a:solidFill>
                  <a:schemeClr val="tx1"/>
                </a:solidFill>
                <a:latin typeface="Arial Narrow" panose="020B0606020202030204" pitchFamily="34" charset="0"/>
              </a:rPr>
              <a:t>Kentwood </a:t>
            </a:r>
          </a:p>
          <a:p>
            <a:r>
              <a:rPr lang="en-US" sz="4400" b="1" spc="680" dirty="0">
                <a:solidFill>
                  <a:schemeClr val="tx1"/>
                </a:solidFill>
                <a:latin typeface="Arial Narrow" panose="020B0606020202030204" pitchFamily="34" charset="0"/>
              </a:rPr>
              <a:t>Parks and Recreation Department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272AF-45C9-4463-8C26-4262838FD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77" y="5841842"/>
            <a:ext cx="1540374" cy="8557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022C7E-3D6F-44F2-9780-3DD8E7B0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469" y="3912778"/>
            <a:ext cx="9167197" cy="17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0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146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Vollmer</dc:creator>
  <cp:lastModifiedBy>Scott Vollmer</cp:lastModifiedBy>
  <cp:revision>7</cp:revision>
  <dcterms:created xsi:type="dcterms:W3CDTF">2021-10-16T18:45:10Z</dcterms:created>
  <dcterms:modified xsi:type="dcterms:W3CDTF">2021-11-02T18:46:50Z</dcterms:modified>
</cp:coreProperties>
</file>